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C85D26-1026-83EA-9DF0-E19FC5CD0450}" name="Anita Glover" initials="AG" userId="S::aglover@select-technology.co.uk::4c337f32-5871-42bc-a546-70418f76e994" providerId="AD"/>
  <p188:author id="{D4734E8D-3193-8080-16FA-9E72FBA40D77}" name="Anita Glover" initials="AG" userId="S::AGlover@select-technology.co.uk::4c337f32-5871-42bc-a546-70418f76e994" providerId="AD"/>
  <p188:author id="{F5F02CF3-58F9-B77B-9481-D9F836FF20E0}" name="Jig Mehta" initials="JM" userId="S::JMehta@select-technology.co.uk::44b1f2e7-0018-403f-9ee4-05d41fdb798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7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86EACA-060B-4E0F-9B5C-D80704992AAB}" v="1" dt="2025-10-03T09:59:55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Ellis" userId="6bd6bda3-b725-42c8-98d1-99e27e9ae372" providerId="ADAL" clId="{63D924DE-D03E-4007-9514-7C9DABA9F822}"/>
    <pc:docChg chg="custSel modSld">
      <pc:chgData name="Nick Ellis" userId="6bd6bda3-b725-42c8-98d1-99e27e9ae372" providerId="ADAL" clId="{63D924DE-D03E-4007-9514-7C9DABA9F822}" dt="2025-10-03T09:59:55.087" v="0" actId="27636"/>
      <pc:docMkLst>
        <pc:docMk/>
      </pc:docMkLst>
      <pc:sldChg chg="modSp mod">
        <pc:chgData name="Nick Ellis" userId="6bd6bda3-b725-42c8-98d1-99e27e9ae372" providerId="ADAL" clId="{63D924DE-D03E-4007-9514-7C9DABA9F822}" dt="2025-10-03T09:59:55.087" v="0" actId="27636"/>
        <pc:sldMkLst>
          <pc:docMk/>
          <pc:sldMk cId="2606026008" sldId="269"/>
        </pc:sldMkLst>
        <pc:spChg chg="mod">
          <ac:chgData name="Nick Ellis" userId="6bd6bda3-b725-42c8-98d1-99e27e9ae372" providerId="ADAL" clId="{63D924DE-D03E-4007-9514-7C9DABA9F822}" dt="2025-10-03T09:59:55.087" v="0" actId="27636"/>
          <ac:spMkLst>
            <pc:docMk/>
            <pc:sldMk cId="2606026008" sldId="269"/>
            <ac:spMk id="5" creationId="{46E91D03-DF70-7265-F30F-B793901D0645}"/>
          </ac:spMkLst>
        </pc:spChg>
      </pc:sldChg>
    </pc:docChg>
  </pc:docChgLst>
  <pc:docChgLst>
    <pc:chgData name="Jig Mehta" userId="44b1f2e7-0018-403f-9ee4-05d41fdb798b" providerId="ADAL" clId="{6FBCBD90-4C80-4F5C-94DE-822D3C030650}"/>
    <pc:docChg chg="undo custSel addSld modSld sldOrd">
      <pc:chgData name="Jig Mehta" userId="44b1f2e7-0018-403f-9ee4-05d41fdb798b" providerId="ADAL" clId="{6FBCBD90-4C80-4F5C-94DE-822D3C030650}" dt="2025-09-29T09:06:59.788" v="2035" actId="478"/>
      <pc:docMkLst>
        <pc:docMk/>
      </pc:docMkLst>
      <pc:sldChg chg="addSp delSp modSp mod">
        <pc:chgData name="Jig Mehta" userId="44b1f2e7-0018-403f-9ee4-05d41fdb798b" providerId="ADAL" clId="{6FBCBD90-4C80-4F5C-94DE-822D3C030650}" dt="2025-09-29T09:06:59.788" v="2035" actId="478"/>
        <pc:sldMkLst>
          <pc:docMk/>
          <pc:sldMk cId="3618295910" sldId="257"/>
        </pc:sldMkLst>
        <pc:spChg chg="add del mod">
          <ac:chgData name="Jig Mehta" userId="44b1f2e7-0018-403f-9ee4-05d41fdb798b" providerId="ADAL" clId="{6FBCBD90-4C80-4F5C-94DE-822D3C030650}" dt="2025-09-29T09:06:59.788" v="2035" actId="478"/>
          <ac:spMkLst>
            <pc:docMk/>
            <pc:sldMk cId="3618295910" sldId="257"/>
            <ac:spMk id="5" creationId="{EDAF87A7-B220-8A3B-8B29-5A4581486C27}"/>
          </ac:spMkLst>
        </pc:spChg>
        <pc:picChg chg="add del mod ord">
          <ac:chgData name="Jig Mehta" userId="44b1f2e7-0018-403f-9ee4-05d41fdb798b" providerId="ADAL" clId="{6FBCBD90-4C80-4F5C-94DE-822D3C030650}" dt="2025-09-29T09:06:59.451" v="2034" actId="478"/>
          <ac:picMkLst>
            <pc:docMk/>
            <pc:sldMk cId="3618295910" sldId="257"/>
            <ac:picMk id="4" creationId="{C11FBB61-6E71-AC93-F42C-1BB9059FC06E}"/>
          </ac:picMkLst>
        </pc:picChg>
      </pc:sldChg>
      <pc:sldChg chg="addSp modSp mod">
        <pc:chgData name="Jig Mehta" userId="44b1f2e7-0018-403f-9ee4-05d41fdb798b" providerId="ADAL" clId="{6FBCBD90-4C80-4F5C-94DE-822D3C030650}" dt="2025-09-29T08:36:07.958" v="2031" actId="27636"/>
        <pc:sldMkLst>
          <pc:docMk/>
          <pc:sldMk cId="2606026008" sldId="269"/>
        </pc:sldMkLst>
        <pc:spChg chg="mod">
          <ac:chgData name="Jig Mehta" userId="44b1f2e7-0018-403f-9ee4-05d41fdb798b" providerId="ADAL" clId="{6FBCBD90-4C80-4F5C-94DE-822D3C030650}" dt="2025-09-29T08:36:07.958" v="2031" actId="27636"/>
          <ac:spMkLst>
            <pc:docMk/>
            <pc:sldMk cId="2606026008" sldId="269"/>
            <ac:spMk id="10" creationId="{CA8690F5-2405-A284-CC86-366D34B2F763}"/>
          </ac:spMkLst>
        </pc:spChg>
        <pc:spChg chg="add mod">
          <ac:chgData name="Jig Mehta" userId="44b1f2e7-0018-403f-9ee4-05d41fdb798b" providerId="ADAL" clId="{6FBCBD90-4C80-4F5C-94DE-822D3C030650}" dt="2025-09-26T13:41:17.441" v="127" actId="1076"/>
          <ac:spMkLst>
            <pc:docMk/>
            <pc:sldMk cId="2606026008" sldId="269"/>
            <ac:spMk id="11" creationId="{009DBA9A-DF34-A8A9-5545-479B66E928C0}"/>
          </ac:spMkLst>
        </pc:spChg>
        <pc:spChg chg="add mod">
          <ac:chgData name="Jig Mehta" userId="44b1f2e7-0018-403f-9ee4-05d41fdb798b" providerId="ADAL" clId="{6FBCBD90-4C80-4F5C-94DE-822D3C030650}" dt="2025-09-26T15:49:52.343" v="1577" actId="1035"/>
          <ac:spMkLst>
            <pc:docMk/>
            <pc:sldMk cId="2606026008" sldId="269"/>
            <ac:spMk id="13" creationId="{AD21B1DD-1B89-27B7-9877-CABE2C69AD2A}"/>
          </ac:spMkLst>
        </pc:spChg>
        <pc:picChg chg="add mod">
          <ac:chgData name="Jig Mehta" userId="44b1f2e7-0018-403f-9ee4-05d41fdb798b" providerId="ADAL" clId="{6FBCBD90-4C80-4F5C-94DE-822D3C030650}" dt="2025-09-26T13:41:23.418" v="128" actId="1076"/>
          <ac:picMkLst>
            <pc:docMk/>
            <pc:sldMk cId="2606026008" sldId="269"/>
            <ac:picMk id="12" creationId="{8E41411C-3540-DC80-57E5-2E48FC25FE48}"/>
          </ac:picMkLst>
        </pc:picChg>
      </pc:sldChg>
      <pc:sldChg chg="addSp modSp mod">
        <pc:chgData name="Jig Mehta" userId="44b1f2e7-0018-403f-9ee4-05d41fdb798b" providerId="ADAL" clId="{6FBCBD90-4C80-4F5C-94DE-822D3C030650}" dt="2025-09-26T15:50:00.231" v="1578"/>
        <pc:sldMkLst>
          <pc:docMk/>
          <pc:sldMk cId="3161356361" sldId="270"/>
        </pc:sldMkLst>
        <pc:spChg chg="add mod">
          <ac:chgData name="Jig Mehta" userId="44b1f2e7-0018-403f-9ee4-05d41fdb798b" providerId="ADAL" clId="{6FBCBD90-4C80-4F5C-94DE-822D3C030650}" dt="2025-09-26T13:41:27.444" v="129"/>
          <ac:spMkLst>
            <pc:docMk/>
            <pc:sldMk cId="3161356361" sldId="270"/>
            <ac:spMk id="3" creationId="{D68724E0-FEF6-C9FA-BC26-2101E10A6CD8}"/>
          </ac:spMkLst>
        </pc:spChg>
        <pc:spChg chg="mod">
          <ac:chgData name="Jig Mehta" userId="44b1f2e7-0018-403f-9ee4-05d41fdb798b" providerId="ADAL" clId="{6FBCBD90-4C80-4F5C-94DE-822D3C030650}" dt="2025-09-26T11:55:24.132" v="9" actId="20577"/>
          <ac:spMkLst>
            <pc:docMk/>
            <pc:sldMk cId="3161356361" sldId="270"/>
            <ac:spMk id="5" creationId="{56C981C2-378A-BDB2-E7F5-18AE5E63F15D}"/>
          </ac:spMkLst>
        </pc:spChg>
        <pc:spChg chg="add mod">
          <ac:chgData name="Jig Mehta" userId="44b1f2e7-0018-403f-9ee4-05d41fdb798b" providerId="ADAL" clId="{6FBCBD90-4C80-4F5C-94DE-822D3C030650}" dt="2025-09-26T15:50:00.231" v="1578"/>
          <ac:spMkLst>
            <pc:docMk/>
            <pc:sldMk cId="3161356361" sldId="270"/>
            <ac:spMk id="7" creationId="{70CAE736-E80A-10A8-E08B-4F964E9A3B9F}"/>
          </ac:spMkLst>
        </pc:spChg>
        <pc:picChg chg="add mod">
          <ac:chgData name="Jig Mehta" userId="44b1f2e7-0018-403f-9ee4-05d41fdb798b" providerId="ADAL" clId="{6FBCBD90-4C80-4F5C-94DE-822D3C030650}" dt="2025-09-26T13:41:27.444" v="129"/>
          <ac:picMkLst>
            <pc:docMk/>
            <pc:sldMk cId="3161356361" sldId="270"/>
            <ac:picMk id="6" creationId="{E42F4329-3096-FF30-1A66-B4BBF3ED0ABE}"/>
          </ac:picMkLst>
        </pc:picChg>
      </pc:sldChg>
      <pc:sldChg chg="addSp delSp modSp add mod">
        <pc:chgData name="Jig Mehta" userId="44b1f2e7-0018-403f-9ee4-05d41fdb798b" providerId="ADAL" clId="{6FBCBD90-4C80-4F5C-94DE-822D3C030650}" dt="2025-09-26T15:50:01.979" v="1579"/>
        <pc:sldMkLst>
          <pc:docMk/>
          <pc:sldMk cId="1767957326" sldId="271"/>
        </pc:sldMkLst>
        <pc:spChg chg="add del mod">
          <ac:chgData name="Jig Mehta" userId="44b1f2e7-0018-403f-9ee4-05d41fdb798b" providerId="ADAL" clId="{6FBCBD90-4C80-4F5C-94DE-822D3C030650}" dt="2025-09-26T15:18:43.363" v="316" actId="5793"/>
          <ac:spMkLst>
            <pc:docMk/>
            <pc:sldMk cId="1767957326" sldId="271"/>
            <ac:spMk id="2" creationId="{0964CF8F-46B4-072A-3140-CD3432A39139}"/>
          </ac:spMkLst>
        </pc:spChg>
        <pc:spChg chg="add mod">
          <ac:chgData name="Jig Mehta" userId="44b1f2e7-0018-403f-9ee4-05d41fdb798b" providerId="ADAL" clId="{6FBCBD90-4C80-4F5C-94DE-822D3C030650}" dt="2025-09-26T13:41:29.142" v="130"/>
          <ac:spMkLst>
            <pc:docMk/>
            <pc:sldMk cId="1767957326" sldId="271"/>
            <ac:spMk id="3" creationId="{0A861A42-F125-2671-3F67-A9BEC8CE21AB}"/>
          </ac:spMkLst>
        </pc:spChg>
        <pc:spChg chg="mod">
          <ac:chgData name="Jig Mehta" userId="44b1f2e7-0018-403f-9ee4-05d41fdb798b" providerId="ADAL" clId="{6FBCBD90-4C80-4F5C-94DE-822D3C030650}" dt="2025-09-26T11:56:06.486" v="27" actId="20577"/>
          <ac:spMkLst>
            <pc:docMk/>
            <pc:sldMk cId="1767957326" sldId="271"/>
            <ac:spMk id="4" creationId="{5122A563-8A44-F2B1-4CDD-31799DDA376B}"/>
          </ac:spMkLst>
        </pc:spChg>
        <pc:spChg chg="mod">
          <ac:chgData name="Jig Mehta" userId="44b1f2e7-0018-403f-9ee4-05d41fdb798b" providerId="ADAL" clId="{6FBCBD90-4C80-4F5C-94DE-822D3C030650}" dt="2025-09-26T15:47:00.619" v="1315" actId="27636"/>
          <ac:spMkLst>
            <pc:docMk/>
            <pc:sldMk cId="1767957326" sldId="271"/>
            <ac:spMk id="5" creationId="{5F783FE9-0045-5EC1-B2DA-439CE59015B6}"/>
          </ac:spMkLst>
        </pc:spChg>
        <pc:spChg chg="add mod">
          <ac:chgData name="Jig Mehta" userId="44b1f2e7-0018-403f-9ee4-05d41fdb798b" providerId="ADAL" clId="{6FBCBD90-4C80-4F5C-94DE-822D3C030650}" dt="2025-09-26T15:50:01.979" v="1579"/>
          <ac:spMkLst>
            <pc:docMk/>
            <pc:sldMk cId="1767957326" sldId="271"/>
            <ac:spMk id="7" creationId="{B65552A4-39DC-EDEF-E7B4-26BE5183B942}"/>
          </ac:spMkLst>
        </pc:spChg>
        <pc:picChg chg="add mod">
          <ac:chgData name="Jig Mehta" userId="44b1f2e7-0018-403f-9ee4-05d41fdb798b" providerId="ADAL" clId="{6FBCBD90-4C80-4F5C-94DE-822D3C030650}" dt="2025-09-26T13:41:29.142" v="130"/>
          <ac:picMkLst>
            <pc:docMk/>
            <pc:sldMk cId="1767957326" sldId="271"/>
            <ac:picMk id="6" creationId="{27789EB6-7450-2985-4915-A48C12A35E32}"/>
          </ac:picMkLst>
        </pc:picChg>
      </pc:sldChg>
      <pc:sldChg chg="addSp delSp modSp add mod">
        <pc:chgData name="Jig Mehta" userId="44b1f2e7-0018-403f-9ee4-05d41fdb798b" providerId="ADAL" clId="{6FBCBD90-4C80-4F5C-94DE-822D3C030650}" dt="2025-09-26T15:50:03.212" v="1580"/>
        <pc:sldMkLst>
          <pc:docMk/>
          <pc:sldMk cId="1911803016" sldId="272"/>
        </pc:sldMkLst>
        <pc:spChg chg="mod">
          <ac:chgData name="Jig Mehta" userId="44b1f2e7-0018-403f-9ee4-05d41fdb798b" providerId="ADAL" clId="{6FBCBD90-4C80-4F5C-94DE-822D3C030650}" dt="2025-09-26T15:16:36.571" v="195" actId="20577"/>
          <ac:spMkLst>
            <pc:docMk/>
            <pc:sldMk cId="1911803016" sldId="272"/>
            <ac:spMk id="4" creationId="{491919BB-D108-C6A3-C005-B09CAD28D1F7}"/>
          </ac:spMkLst>
        </pc:spChg>
        <pc:spChg chg="mod">
          <ac:chgData name="Jig Mehta" userId="44b1f2e7-0018-403f-9ee4-05d41fdb798b" providerId="ADAL" clId="{6FBCBD90-4C80-4F5C-94DE-822D3C030650}" dt="2025-09-26T15:49:09.247" v="1562" actId="20577"/>
          <ac:spMkLst>
            <pc:docMk/>
            <pc:sldMk cId="1911803016" sldId="272"/>
            <ac:spMk id="5" creationId="{46D948BC-2B20-74BF-BD9A-A9C89B20ADE7}"/>
          </ac:spMkLst>
        </pc:spChg>
        <pc:spChg chg="add mod">
          <ac:chgData name="Jig Mehta" userId="44b1f2e7-0018-403f-9ee4-05d41fdb798b" providerId="ADAL" clId="{6FBCBD90-4C80-4F5C-94DE-822D3C030650}" dt="2025-09-26T15:50:03.212" v="1580"/>
          <ac:spMkLst>
            <pc:docMk/>
            <pc:sldMk cId="1911803016" sldId="272"/>
            <ac:spMk id="7" creationId="{F54A31CF-BCEB-90E9-39CC-3ED9EF1E6946}"/>
          </ac:spMkLst>
        </pc:spChg>
      </pc:sldChg>
      <pc:sldChg chg="addSp delSp modSp add mod">
        <pc:chgData name="Jig Mehta" userId="44b1f2e7-0018-403f-9ee4-05d41fdb798b" providerId="ADAL" clId="{6FBCBD90-4C80-4F5C-94DE-822D3C030650}" dt="2025-09-26T15:50:04.562" v="1581"/>
        <pc:sldMkLst>
          <pc:docMk/>
          <pc:sldMk cId="744565894" sldId="273"/>
        </pc:sldMkLst>
        <pc:spChg chg="mod">
          <ac:chgData name="Jig Mehta" userId="44b1f2e7-0018-403f-9ee4-05d41fdb798b" providerId="ADAL" clId="{6FBCBD90-4C80-4F5C-94DE-822D3C030650}" dt="2025-09-26T15:19:44.944" v="360" actId="20577"/>
          <ac:spMkLst>
            <pc:docMk/>
            <pc:sldMk cId="744565894" sldId="273"/>
            <ac:spMk id="4" creationId="{32180E3C-FA14-8F88-AEF5-34DC4A10B8D3}"/>
          </ac:spMkLst>
        </pc:spChg>
        <pc:spChg chg="add mod">
          <ac:chgData name="Jig Mehta" userId="44b1f2e7-0018-403f-9ee4-05d41fdb798b" providerId="ADAL" clId="{6FBCBD90-4C80-4F5C-94DE-822D3C030650}" dt="2025-09-26T15:50:04.562" v="1581"/>
          <ac:spMkLst>
            <pc:docMk/>
            <pc:sldMk cId="744565894" sldId="273"/>
            <ac:spMk id="9" creationId="{4CDE08BC-D631-CA3A-249E-C3DE69D6C21C}"/>
          </ac:spMkLst>
        </pc:spChg>
        <pc:graphicFrameChg chg="add mod modGraphic">
          <ac:chgData name="Jig Mehta" userId="44b1f2e7-0018-403f-9ee4-05d41fdb798b" providerId="ADAL" clId="{6FBCBD90-4C80-4F5C-94DE-822D3C030650}" dt="2025-09-26T15:42:59.293" v="986" actId="14100"/>
          <ac:graphicFrameMkLst>
            <pc:docMk/>
            <pc:sldMk cId="744565894" sldId="273"/>
            <ac:graphicFrameMk id="2" creationId="{39785853-EC6F-7076-3338-E28D117124E7}"/>
          </ac:graphicFrameMkLst>
        </pc:graphicFrameChg>
      </pc:sldChg>
      <pc:sldChg chg="addSp delSp modSp add mod ord">
        <pc:chgData name="Jig Mehta" userId="44b1f2e7-0018-403f-9ee4-05d41fdb798b" providerId="ADAL" clId="{6FBCBD90-4C80-4F5C-94DE-822D3C030650}" dt="2025-09-26T15:50:06.060" v="1582"/>
        <pc:sldMkLst>
          <pc:docMk/>
          <pc:sldMk cId="871159786" sldId="274"/>
        </pc:sldMkLst>
        <pc:spChg chg="mod">
          <ac:chgData name="Jig Mehta" userId="44b1f2e7-0018-403f-9ee4-05d41fdb798b" providerId="ADAL" clId="{6FBCBD90-4C80-4F5C-94DE-822D3C030650}" dt="2025-09-26T15:26:54.855" v="450" actId="20577"/>
          <ac:spMkLst>
            <pc:docMk/>
            <pc:sldMk cId="871159786" sldId="274"/>
            <ac:spMk id="4" creationId="{EF079649-9D16-F1D4-C64A-E8E4520DD880}"/>
          </ac:spMkLst>
        </pc:spChg>
        <pc:spChg chg="mod">
          <ac:chgData name="Jig Mehta" userId="44b1f2e7-0018-403f-9ee4-05d41fdb798b" providerId="ADAL" clId="{6FBCBD90-4C80-4F5C-94DE-822D3C030650}" dt="2025-09-26T15:42:19.942" v="978"/>
          <ac:spMkLst>
            <pc:docMk/>
            <pc:sldMk cId="871159786" sldId="274"/>
            <ac:spMk id="5" creationId="{91739871-9213-37EC-05B8-96720FA1C1D7}"/>
          </ac:spMkLst>
        </pc:spChg>
        <pc:spChg chg="add mod">
          <ac:chgData name="Jig Mehta" userId="44b1f2e7-0018-403f-9ee4-05d41fdb798b" providerId="ADAL" clId="{6FBCBD90-4C80-4F5C-94DE-822D3C030650}" dt="2025-09-26T15:42:29.345" v="981" actId="20577"/>
          <ac:spMkLst>
            <pc:docMk/>
            <pc:sldMk cId="871159786" sldId="274"/>
            <ac:spMk id="7" creationId="{FA9F1BF5-3028-710F-01D8-8E20120F03C0}"/>
          </ac:spMkLst>
        </pc:spChg>
        <pc:spChg chg="add mod">
          <ac:chgData name="Jig Mehta" userId="44b1f2e7-0018-403f-9ee4-05d41fdb798b" providerId="ADAL" clId="{6FBCBD90-4C80-4F5C-94DE-822D3C030650}" dt="2025-09-26T15:50:06.060" v="1582"/>
          <ac:spMkLst>
            <pc:docMk/>
            <pc:sldMk cId="871159786" sldId="274"/>
            <ac:spMk id="9" creationId="{02073CF5-76E2-7EE5-BF01-B045A0AAAEC0}"/>
          </ac:spMkLst>
        </pc:spChg>
      </pc:sldChg>
      <pc:sldChg chg="addSp delSp modSp add mod">
        <pc:chgData name="Jig Mehta" userId="44b1f2e7-0018-403f-9ee4-05d41fdb798b" providerId="ADAL" clId="{6FBCBD90-4C80-4F5C-94DE-822D3C030650}" dt="2025-09-26T15:50:08.475" v="1583"/>
        <pc:sldMkLst>
          <pc:docMk/>
          <pc:sldMk cId="3529457306" sldId="275"/>
        </pc:sldMkLst>
        <pc:spChg chg="mod">
          <ac:chgData name="Jig Mehta" userId="44b1f2e7-0018-403f-9ee4-05d41fdb798b" providerId="ADAL" clId="{6FBCBD90-4C80-4F5C-94DE-822D3C030650}" dt="2025-09-26T15:31:55.619" v="683" actId="20577"/>
          <ac:spMkLst>
            <pc:docMk/>
            <pc:sldMk cId="3529457306" sldId="275"/>
            <ac:spMk id="4" creationId="{D22FF544-5051-FA4F-13D4-3AC597AC4797}"/>
          </ac:spMkLst>
        </pc:spChg>
        <pc:spChg chg="mod">
          <ac:chgData name="Jig Mehta" userId="44b1f2e7-0018-403f-9ee4-05d41fdb798b" providerId="ADAL" clId="{6FBCBD90-4C80-4F5C-94DE-822D3C030650}" dt="2025-09-26T15:41:42.537" v="940" actId="20577"/>
          <ac:spMkLst>
            <pc:docMk/>
            <pc:sldMk cId="3529457306" sldId="275"/>
            <ac:spMk id="5" creationId="{94FCE061-6A91-0FBF-7EB1-E7CFB439E3CC}"/>
          </ac:spMkLst>
        </pc:spChg>
        <pc:spChg chg="add mod">
          <ac:chgData name="Jig Mehta" userId="44b1f2e7-0018-403f-9ee4-05d41fdb798b" providerId="ADAL" clId="{6FBCBD90-4C80-4F5C-94DE-822D3C030650}" dt="2025-09-26T15:50:08.475" v="1583"/>
          <ac:spMkLst>
            <pc:docMk/>
            <pc:sldMk cId="3529457306" sldId="275"/>
            <ac:spMk id="11" creationId="{FF96D5BB-F432-C001-643C-A7E42B454D03}"/>
          </ac:spMkLst>
        </pc:spChg>
        <pc:graphicFrameChg chg="add mod modGraphic">
          <ac:chgData name="Jig Mehta" userId="44b1f2e7-0018-403f-9ee4-05d41fdb798b" providerId="ADAL" clId="{6FBCBD90-4C80-4F5C-94DE-822D3C030650}" dt="2025-09-26T15:39:06.058" v="770" actId="20577"/>
          <ac:graphicFrameMkLst>
            <pc:docMk/>
            <pc:sldMk cId="3529457306" sldId="275"/>
            <ac:graphicFrameMk id="9" creationId="{E1B67FB9-E2E6-BF61-D6FC-DA36FA8A01A5}"/>
          </ac:graphicFrameMkLst>
        </pc:graphicFrameChg>
        <pc:graphicFrameChg chg="add mod modGraphic">
          <ac:chgData name="Jig Mehta" userId="44b1f2e7-0018-403f-9ee4-05d41fdb798b" providerId="ADAL" clId="{6FBCBD90-4C80-4F5C-94DE-822D3C030650}" dt="2025-09-26T15:38:54.481" v="753" actId="20577"/>
          <ac:graphicFrameMkLst>
            <pc:docMk/>
            <pc:sldMk cId="3529457306" sldId="275"/>
            <ac:graphicFrameMk id="10" creationId="{DF1E6585-B3EB-3C45-7020-9FA96EA57FCC}"/>
          </ac:graphicFrameMkLst>
        </pc:graphicFrameChg>
      </pc:sldChg>
      <pc:sldChg chg="addSp delSp modSp add mod">
        <pc:chgData name="Jig Mehta" userId="44b1f2e7-0018-403f-9ee4-05d41fdb798b" providerId="ADAL" clId="{6FBCBD90-4C80-4F5C-94DE-822D3C030650}" dt="2025-09-26T16:26:56.101" v="2018" actId="1036"/>
        <pc:sldMkLst>
          <pc:docMk/>
          <pc:sldMk cId="595387387" sldId="276"/>
        </pc:sldMkLst>
        <pc:spChg chg="mod">
          <ac:chgData name="Jig Mehta" userId="44b1f2e7-0018-403f-9ee4-05d41fdb798b" providerId="ADAL" clId="{6FBCBD90-4C80-4F5C-94DE-822D3C030650}" dt="2025-09-26T16:05:26.759" v="1604" actId="20577"/>
          <ac:spMkLst>
            <pc:docMk/>
            <pc:sldMk cId="595387387" sldId="276"/>
            <ac:spMk id="4" creationId="{4BD4252D-8BB4-7D4C-ECF0-BFBD056470B6}"/>
          </ac:spMkLst>
        </pc:spChg>
        <pc:spChg chg="add mod">
          <ac:chgData name="Jig Mehta" userId="44b1f2e7-0018-403f-9ee4-05d41fdb798b" providerId="ADAL" clId="{6FBCBD90-4C80-4F5C-94DE-822D3C030650}" dt="2025-09-26T16:15:35.457" v="1790" actId="1076"/>
          <ac:spMkLst>
            <pc:docMk/>
            <pc:sldMk cId="595387387" sldId="276"/>
            <ac:spMk id="14" creationId="{5E88BA54-C38B-28BA-EA44-0FE15297606C}"/>
          </ac:spMkLst>
        </pc:spChg>
        <pc:spChg chg="add mod">
          <ac:chgData name="Jig Mehta" userId="44b1f2e7-0018-403f-9ee4-05d41fdb798b" providerId="ADAL" clId="{6FBCBD90-4C80-4F5C-94DE-822D3C030650}" dt="2025-09-26T16:16:06.527" v="1806" actId="20577"/>
          <ac:spMkLst>
            <pc:docMk/>
            <pc:sldMk cId="595387387" sldId="276"/>
            <ac:spMk id="15" creationId="{9782B3F1-CAB7-3F29-FB5B-1BEB6A6BE2B3}"/>
          </ac:spMkLst>
        </pc:spChg>
        <pc:spChg chg="add mod">
          <ac:chgData name="Jig Mehta" userId="44b1f2e7-0018-403f-9ee4-05d41fdb798b" providerId="ADAL" clId="{6FBCBD90-4C80-4F5C-94DE-822D3C030650}" dt="2025-09-26T16:16:12.798" v="1818" actId="20577"/>
          <ac:spMkLst>
            <pc:docMk/>
            <pc:sldMk cId="595387387" sldId="276"/>
            <ac:spMk id="16" creationId="{E47DC22D-7C78-1479-3805-A78A5B2D6613}"/>
          </ac:spMkLst>
        </pc:spChg>
        <pc:spChg chg="add mod">
          <ac:chgData name="Jig Mehta" userId="44b1f2e7-0018-403f-9ee4-05d41fdb798b" providerId="ADAL" clId="{6FBCBD90-4C80-4F5C-94DE-822D3C030650}" dt="2025-09-26T16:16:17.417" v="1826" actId="20577"/>
          <ac:spMkLst>
            <pc:docMk/>
            <pc:sldMk cId="595387387" sldId="276"/>
            <ac:spMk id="17" creationId="{EE970567-2247-FC55-5980-C78AF67D18E1}"/>
          </ac:spMkLst>
        </pc:spChg>
        <pc:spChg chg="add mod">
          <ac:chgData name="Jig Mehta" userId="44b1f2e7-0018-403f-9ee4-05d41fdb798b" providerId="ADAL" clId="{6FBCBD90-4C80-4F5C-94DE-822D3C030650}" dt="2025-09-26T16:16:32.225" v="1839" actId="20577"/>
          <ac:spMkLst>
            <pc:docMk/>
            <pc:sldMk cId="595387387" sldId="276"/>
            <ac:spMk id="18" creationId="{8E541B15-67BD-9E7C-5ED3-124576D01C19}"/>
          </ac:spMkLst>
        </pc:spChg>
        <pc:spChg chg="add mod">
          <ac:chgData name="Jig Mehta" userId="44b1f2e7-0018-403f-9ee4-05d41fdb798b" providerId="ADAL" clId="{6FBCBD90-4C80-4F5C-94DE-822D3C030650}" dt="2025-09-26T16:16:48.892" v="1853" actId="20577"/>
          <ac:spMkLst>
            <pc:docMk/>
            <pc:sldMk cId="595387387" sldId="276"/>
            <ac:spMk id="19" creationId="{7D0E49E4-865D-8801-746F-197A70078DD6}"/>
          </ac:spMkLst>
        </pc:spChg>
        <pc:spChg chg="add mod">
          <ac:chgData name="Jig Mehta" userId="44b1f2e7-0018-403f-9ee4-05d41fdb798b" providerId="ADAL" clId="{6FBCBD90-4C80-4F5C-94DE-822D3C030650}" dt="2025-09-26T16:17:10.961" v="1869" actId="20577"/>
          <ac:spMkLst>
            <pc:docMk/>
            <pc:sldMk cId="595387387" sldId="276"/>
            <ac:spMk id="20" creationId="{855A8359-D5D8-B9B2-399A-0E149040B2BA}"/>
          </ac:spMkLst>
        </pc:spChg>
        <pc:spChg chg="add mod">
          <ac:chgData name="Jig Mehta" userId="44b1f2e7-0018-403f-9ee4-05d41fdb798b" providerId="ADAL" clId="{6FBCBD90-4C80-4F5C-94DE-822D3C030650}" dt="2025-09-26T16:18:18.752" v="1889" actId="20577"/>
          <ac:spMkLst>
            <pc:docMk/>
            <pc:sldMk cId="595387387" sldId="276"/>
            <ac:spMk id="21" creationId="{084527EA-366A-0E6F-05DC-628D81569DC3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22" creationId="{524C86EE-DBB1-19F7-A3E5-7DA5A547E3D7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23" creationId="{2ED32D8A-EF50-1E5F-42AF-075F4CF99B16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24" creationId="{4F96FBB0-F52C-67AA-8EB0-605F83616163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25" creationId="{CA3289F6-2027-7D46-9D8B-108CA6472BEC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26" creationId="{792D1773-E12D-85C6-7EC6-CF7C4B6D73A3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27" creationId="{19427B77-3825-0004-3FAC-28DA10105924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28" creationId="{A742C47A-A962-2378-BF74-480435F2215B}"/>
          </ac:spMkLst>
        </pc:spChg>
        <pc:spChg chg="add mod">
          <ac:chgData name="Jig Mehta" userId="44b1f2e7-0018-403f-9ee4-05d41fdb798b" providerId="ADAL" clId="{6FBCBD90-4C80-4F5C-94DE-822D3C030650}" dt="2025-09-26T16:18:47.491" v="1917" actId="20577"/>
          <ac:spMkLst>
            <pc:docMk/>
            <pc:sldMk cId="595387387" sldId="276"/>
            <ac:spMk id="29" creationId="{C3DE036F-60E6-EE99-EC5F-121472349F08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30" creationId="{2C153896-34BD-46F0-0E9B-ACD720760774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31" creationId="{91E3CC8E-DB98-D945-3630-C94A7D170F4C}"/>
          </ac:spMkLst>
        </pc:spChg>
        <pc:spChg chg="add mod">
          <ac:chgData name="Jig Mehta" userId="44b1f2e7-0018-403f-9ee4-05d41fdb798b" providerId="ADAL" clId="{6FBCBD90-4C80-4F5C-94DE-822D3C030650}" dt="2025-09-26T16:26:56.101" v="2018" actId="1036"/>
          <ac:spMkLst>
            <pc:docMk/>
            <pc:sldMk cId="595387387" sldId="276"/>
            <ac:spMk id="32" creationId="{9DBDCF62-5837-4D54-3FEB-DC5A030BA71C}"/>
          </ac:spMkLst>
        </pc:spChg>
        <pc:spChg chg="add mod">
          <ac:chgData name="Jig Mehta" userId="44b1f2e7-0018-403f-9ee4-05d41fdb798b" providerId="ADAL" clId="{6FBCBD90-4C80-4F5C-94DE-822D3C030650}" dt="2025-09-26T16:19:41.029" v="1931" actId="14100"/>
          <ac:spMkLst>
            <pc:docMk/>
            <pc:sldMk cId="595387387" sldId="276"/>
            <ac:spMk id="33" creationId="{3B83C988-8A7D-2863-A243-3CD24F5BF834}"/>
          </ac:spMkLst>
        </pc:spChg>
        <pc:spChg chg="add mod">
          <ac:chgData name="Jig Mehta" userId="44b1f2e7-0018-403f-9ee4-05d41fdb798b" providerId="ADAL" clId="{6FBCBD90-4C80-4F5C-94DE-822D3C030650}" dt="2025-09-26T16:26:08.481" v="2013" actId="207"/>
          <ac:spMkLst>
            <pc:docMk/>
            <pc:sldMk cId="595387387" sldId="276"/>
            <ac:spMk id="37" creationId="{E0029A8C-72BA-F379-CF09-EF89FBE4DB43}"/>
          </ac:spMkLst>
        </pc:spChg>
        <pc:spChg chg="add mod">
          <ac:chgData name="Jig Mehta" userId="44b1f2e7-0018-403f-9ee4-05d41fdb798b" providerId="ADAL" clId="{6FBCBD90-4C80-4F5C-94DE-822D3C030650}" dt="2025-09-26T16:26:13.676" v="2014" actId="207"/>
          <ac:spMkLst>
            <pc:docMk/>
            <pc:sldMk cId="595387387" sldId="276"/>
            <ac:spMk id="39" creationId="{EA237875-3D40-79BF-0FAF-C44E19DAC6B5}"/>
          </ac:spMkLst>
        </pc:spChg>
        <pc:spChg chg="add mod">
          <ac:chgData name="Jig Mehta" userId="44b1f2e7-0018-403f-9ee4-05d41fdb798b" providerId="ADAL" clId="{6FBCBD90-4C80-4F5C-94DE-822D3C030650}" dt="2025-09-26T16:22:44.742" v="1957" actId="14100"/>
          <ac:spMkLst>
            <pc:docMk/>
            <pc:sldMk cId="595387387" sldId="276"/>
            <ac:spMk id="40" creationId="{17EA9E8D-80A8-867B-4EDA-9CBE8B055B03}"/>
          </ac:spMkLst>
        </pc:spChg>
        <pc:spChg chg="add mod">
          <ac:chgData name="Jig Mehta" userId="44b1f2e7-0018-403f-9ee4-05d41fdb798b" providerId="ADAL" clId="{6FBCBD90-4C80-4F5C-94DE-822D3C030650}" dt="2025-09-26T16:25:32.145" v="2003" actId="1035"/>
          <ac:spMkLst>
            <pc:docMk/>
            <pc:sldMk cId="595387387" sldId="276"/>
            <ac:spMk id="41" creationId="{364A32EA-8805-BEA0-41AF-2FA840CB20AC}"/>
          </ac:spMkLst>
        </pc:spChg>
        <pc:spChg chg="add mod">
          <ac:chgData name="Jig Mehta" userId="44b1f2e7-0018-403f-9ee4-05d41fdb798b" providerId="ADAL" clId="{6FBCBD90-4C80-4F5C-94DE-822D3C030650}" dt="2025-09-26T16:25:36.387" v="2010" actId="1035"/>
          <ac:spMkLst>
            <pc:docMk/>
            <pc:sldMk cId="595387387" sldId="276"/>
            <ac:spMk id="42" creationId="{FDF4BFCC-3BEC-0F13-DA98-197A55123350}"/>
          </ac:spMkLst>
        </pc:spChg>
        <pc:spChg chg="add mod">
          <ac:chgData name="Jig Mehta" userId="44b1f2e7-0018-403f-9ee4-05d41fdb798b" providerId="ADAL" clId="{6FBCBD90-4C80-4F5C-94DE-822D3C030650}" dt="2025-09-26T16:25:41.044" v="2012" actId="1035"/>
          <ac:spMkLst>
            <pc:docMk/>
            <pc:sldMk cId="595387387" sldId="276"/>
            <ac:spMk id="43" creationId="{5B3EE311-508E-280E-14FF-2E5346BD92B1}"/>
          </ac:spMkLst>
        </pc:spChg>
        <pc:spChg chg="add mod">
          <ac:chgData name="Jig Mehta" userId="44b1f2e7-0018-403f-9ee4-05d41fdb798b" providerId="ADAL" clId="{6FBCBD90-4C80-4F5C-94DE-822D3C030650}" dt="2025-09-26T16:24:31.605" v="1988" actId="14100"/>
          <ac:spMkLst>
            <pc:docMk/>
            <pc:sldMk cId="595387387" sldId="276"/>
            <ac:spMk id="44" creationId="{E41CE16C-E12C-3A74-4AD0-981F97EA9B63}"/>
          </ac:spMkLst>
        </pc:spChg>
        <pc:cxnChg chg="add mod">
          <ac:chgData name="Jig Mehta" userId="44b1f2e7-0018-403f-9ee4-05d41fdb798b" providerId="ADAL" clId="{6FBCBD90-4C80-4F5C-94DE-822D3C030650}" dt="2025-09-26T16:20:51.539" v="1942" actId="693"/>
          <ac:cxnSpMkLst>
            <pc:docMk/>
            <pc:sldMk cId="595387387" sldId="276"/>
            <ac:cxnSpMk id="35" creationId="{E48F5DDC-AD7F-F3C1-0F6E-1085D43BEA71}"/>
          </ac:cxnSpMkLst>
        </pc:cxnChg>
        <pc:cxnChg chg="add mod">
          <ac:chgData name="Jig Mehta" userId="44b1f2e7-0018-403f-9ee4-05d41fdb798b" providerId="ADAL" clId="{6FBCBD90-4C80-4F5C-94DE-822D3C030650}" dt="2025-09-26T16:21:16.674" v="1946" actId="1076"/>
          <ac:cxnSpMkLst>
            <pc:docMk/>
            <pc:sldMk cId="595387387" sldId="276"/>
            <ac:cxnSpMk id="38" creationId="{38DA3B91-9068-64EA-C565-EA01C6EF0B3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2D6B3-6833-F83B-6C98-F62D1B56E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A5BAE-9957-6CC1-F3F1-D767104B9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C858E-522F-B4DE-3D97-2A7334DE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21A81-DD06-DE31-E332-A9B5E97C4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4E20A-CEF5-BADC-E9AE-8455A22B4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67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833E2-94F5-CA24-8A99-01B3A7473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6F709-4091-D183-7B6E-414CA35D3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52F6E-8A82-C413-B162-BD26FDD36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E8F22-5E73-7A0A-80E8-145E858BF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29515-C190-BC6E-01FA-6703D51C2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7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AEF27-481B-01E6-F2AF-4C88F0CAE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1F0C7-EC2B-E444-0918-B8219BDDD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4C2F4-D66A-9C6F-33A3-AB60C95B1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7B56E-81C4-5F4D-D8C9-D0C1CF14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FCF1D-F9B2-58A0-356C-69BAAEDA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5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8D45C-03E2-06A6-290E-647B05488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B6308-55C3-8E94-2257-691347D7A6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3B52F7-475C-47FF-C628-06054C993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97D7D-2D19-68FC-8C74-0DF7A7EB5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93F4C-E20F-1986-C40B-7C4F70B88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A7D22-50A0-A838-E788-ED0A3619D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0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DD16-22DC-0387-FBF2-0E4E09628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D340C-68D2-AFF2-3778-EA20C0E06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945A0-D11D-5BA2-9C19-23DA26A3B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E666C6-53DE-55E9-B859-025DBCDB6A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0BE53E-E31B-3377-762B-75EC86B7B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68860-1F26-1BC2-3D2C-3B46406E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75DC9-B1E1-0CCB-F22C-E68EFF49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5AF6DA-9B12-55F9-C0C6-B7C098B86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73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87992-EFC3-139C-FC80-CA9AAA2F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95FB91-AD86-ABCD-ADBF-AB1E78D4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905376-398E-E34F-7A4A-A2C7BA7C9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E6484-172C-E604-76E2-1A921040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68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8783B-CA16-929F-1E44-DF7C4B76D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E6A2D-9AD3-5D49-A9D8-9905C7087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8FF68-1B21-1FC4-2D73-927A659A4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563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DA631-DD80-1C9F-6626-7F0F5F7F7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DFD21-3164-AECF-26CD-29B0F31E7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EEB88-9B29-3D7F-DB24-BD22FE071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05B64-E7E1-83BF-0BEA-C6DBB6B6D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D26C8-B489-3A24-5CB9-452DF584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DCD7AB-B5A8-9328-87EF-312362AED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39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EB253-CF24-66ED-6AB1-04021C901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43759-99BC-EFE4-BD81-08FE91D09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60567-D17B-DFBF-77DA-523E467E3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098F64-6D64-AEC7-08BC-A877D095F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43F651-40A9-7F19-8D1E-A5032C5F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D3796-6AAA-8E58-B611-D21389CDF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97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1DF4-6EE4-47C6-18D2-1677A1E04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A29F34-4BEF-036D-2D2F-84B5CA1ED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58AF9-C4A1-753E-F46C-3CA5BC38F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D19AB-4423-8A06-77CF-8799A0EF9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8810B-743A-CC76-CE02-F4E68F27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86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4EE8DD-11A0-8CB0-8584-C42F19CF5D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F43118-B47F-BCD5-BC84-8086F0FF3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77F2B-EEA2-B706-8745-37FAD7E5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4501E-B0C0-0B75-7EF0-D436D6DE5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C4988-A7A0-5A70-3B94-76C70B3C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285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Purple">
    <p:bg>
      <p:bgPr>
        <a:solidFill>
          <a:srgbClr val="3C10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2F8ED-6828-DF56-0BC4-8767F987A6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rcRect/>
          <a:stretch/>
        </p:blipFill>
        <p:spPr>
          <a:xfrm>
            <a:off x="-2267649" y="414808"/>
            <a:ext cx="16133705" cy="5963613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C0BDAF9-155D-A4DB-9377-5AB2FF2215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V="1">
            <a:off x="8573957" y="0"/>
            <a:ext cx="3138618" cy="5263979"/>
          </a:xfrm>
          <a:prstGeom prst="round2Same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lvl1pPr>
              <a:defRPr>
                <a:latin typeface="ITC Avant Garde Gothic LT Demi" pitchFamily="50" charset="0"/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11170D4-0293-5C3A-FB8A-365F960348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30188" y="3052119"/>
            <a:ext cx="2655753" cy="3805881"/>
          </a:xfrm>
          <a:prstGeom prst="round2Same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lvl1pPr>
              <a:defRPr>
                <a:latin typeface="ITC Avant Garde Gothic LT Demi" pitchFamily="50" charset="0"/>
              </a:defRPr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50F6DF-96C1-2C2D-A9DD-78E602EA96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79425" y="5852451"/>
            <a:ext cx="1854808" cy="529298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32218A7E-CC1B-9365-DDE4-8ECC48DB9D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6" y="1096645"/>
            <a:ext cx="4604638" cy="44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E87722"/>
                </a:solidFill>
                <a:latin typeface="ITC Avant Garde Gothic LT Demi" pitchFamily="50" charset="0"/>
              </a:defRPr>
            </a:lvl1pPr>
          </a:lstStyle>
          <a:p>
            <a:pPr lvl="0"/>
            <a:r>
              <a:rPr lang="en-GB"/>
              <a:t>Subheading goes here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6FDEC13B-A656-670D-AFD1-E4B3DC617D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1572133"/>
            <a:ext cx="4604639" cy="1152435"/>
          </a:xfrm>
        </p:spPr>
        <p:txBody>
          <a:bodyPr>
            <a:noAutofit/>
          </a:bodyPr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ITC Avant Garde Gothic LT Demi" pitchFamily="50" charset="0"/>
              </a:defRPr>
            </a:lvl1pPr>
          </a:lstStyle>
          <a:p>
            <a:pPr lvl="0"/>
            <a:r>
              <a:rPr lang="en-GB"/>
              <a:t>Section title goes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A5E81D-F0CC-EEBD-018A-A5FC5E2910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264" y="3648455"/>
            <a:ext cx="3172651" cy="125266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813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02">
          <p15:clr>
            <a:srgbClr val="FBAE40"/>
          </p15:clr>
        </p15:guide>
        <p15:guide id="3" pos="3840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300">
          <p15:clr>
            <a:srgbClr val="FBAE40"/>
          </p15:clr>
        </p15:guide>
        <p15:guide id="6" orient="horz" pos="40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:Image Graphic Option 2 Purple">
    <p:bg>
      <p:bgPr>
        <a:solidFill>
          <a:srgbClr val="3C10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F2F80044-E398-F08E-FAAD-C85A30BA2A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5239512" y="1449324"/>
            <a:ext cx="7772400" cy="4116737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C0BDAF9-155D-A4DB-9377-5AB2FF2215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V="1">
            <a:off x="8573957" y="0"/>
            <a:ext cx="3138618" cy="5263979"/>
          </a:xfrm>
          <a:prstGeom prst="round2Same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lvl1pPr>
              <a:defRPr>
                <a:latin typeface="ITC Avant Garde Gothic LT Demi" pitchFamily="50" charset="0"/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11170D4-0293-5C3A-FB8A-365F960348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30188" y="3052119"/>
            <a:ext cx="2655753" cy="3805881"/>
          </a:xfrm>
          <a:prstGeom prst="round2Same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lvl1pPr>
              <a:defRPr>
                <a:latin typeface="ITC Avant Garde Gothic LT Demi" pitchFamily="50" charset="0"/>
              </a:defRPr>
            </a:lvl1pPr>
          </a:lstStyle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AA1076-900C-CD9A-3167-D5C1580ABA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6" y="914400"/>
            <a:ext cx="4604638" cy="1069849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ITC Avant Garde Gothic LT Demi" pitchFamily="50" charset="0"/>
              </a:defRPr>
            </a:lvl1pPr>
          </a:lstStyle>
          <a:p>
            <a:pPr lvl="0"/>
            <a:r>
              <a:rPr lang="en-GB"/>
              <a:t>Heading goes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1BAAD-2045-18D1-B8AF-EB3D8C28EB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2230438"/>
            <a:ext cx="4605338" cy="3182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ITC Avant Garde Gothic LT Demi" pitchFamily="50" charset="0"/>
              </a:defRPr>
            </a:lvl1pPr>
            <a:lvl2pPr>
              <a:defRPr>
                <a:solidFill>
                  <a:schemeClr val="bg1"/>
                </a:solidFill>
                <a:latin typeface="ITC Avant Garde Gothic LT Demi" pitchFamily="50" charset="0"/>
              </a:defRPr>
            </a:lvl2pPr>
            <a:lvl3pPr>
              <a:defRPr>
                <a:solidFill>
                  <a:schemeClr val="bg1"/>
                </a:solidFill>
                <a:latin typeface="ITC Avant Garde Gothic LT Demi" pitchFamily="50" charset="0"/>
              </a:defRPr>
            </a:lvl3pPr>
            <a:lvl4pPr>
              <a:defRPr>
                <a:solidFill>
                  <a:schemeClr val="bg1"/>
                </a:solidFill>
                <a:latin typeface="ITC Avant Garde Gothic LT Demi" pitchFamily="50" charset="0"/>
              </a:defRPr>
            </a:lvl4pPr>
            <a:lvl5pPr>
              <a:defRPr>
                <a:solidFill>
                  <a:schemeClr val="bg1"/>
                </a:solidFill>
                <a:latin typeface="ITC Avant Garde Gothic LT Demi" pitchFamily="50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04BAE5-3AAD-E351-268E-692C88F91C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79425" y="5852451"/>
            <a:ext cx="1854808" cy="52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30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02">
          <p15:clr>
            <a:srgbClr val="FBAE40"/>
          </p15:clr>
        </p15:guide>
        <p15:guide id="3" pos="3840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300">
          <p15:clr>
            <a:srgbClr val="FBAE40"/>
          </p15:clr>
        </p15:guide>
        <p15:guide id="6" orient="horz" pos="40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F8F183-26AD-F4CA-884B-DB4DF1E1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737F0-155B-8EAC-563D-C21D22C29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EB6F9-B628-62E6-0CB9-263DEB4518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36A39F-3286-4E2C-80BD-6DB1FC6218B8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B51E2-28FF-C393-BF95-32C26DCD6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A906C-880E-275A-B20B-009F7F26F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BB3880-D6AB-4B99-8318-0066619E0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34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1512476-A15D-1C06-1201-6DBE297064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6462" t="7896" r="48295" b="3520"/>
          <a:stretch>
            <a:fillRect/>
          </a:stretch>
        </p:blipFill>
        <p:spPr>
          <a:xfrm rot="10800000" flipH="1" flipV="1">
            <a:off x="8573957" y="0"/>
            <a:ext cx="3138618" cy="5263979"/>
          </a:xfrm>
          <a:prstGeom prst="round2SameRect">
            <a:avLst>
              <a:gd name="adj1" fmla="val 0"/>
              <a:gd name="adj2" fmla="val 14798"/>
            </a:avLst>
          </a:prstGeo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DBB7E1A-785E-94D0-8AF6-0ECE8879169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5906" t="3417" r="22383" b="7003"/>
          <a:stretch>
            <a:fillRect/>
          </a:stretch>
        </p:blipFill>
        <p:spPr>
          <a:xfrm>
            <a:off x="5530188" y="3052119"/>
            <a:ext cx="2655753" cy="3805881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9A7A2C-EF7B-2FE7-49D4-5956DE74B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>
                <a:latin typeface="ITC Avant Garde Gothic Book" pitchFamily="50" charset="0"/>
              </a:rPr>
              <a:t>Proof of concept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D6C656-4F11-725A-0827-879778F34C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1572133"/>
            <a:ext cx="5616575" cy="115243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>
                <a:latin typeface="ITC Avant Garde Gothic LT Demi"/>
              </a:rPr>
              <a:t>Copilot AI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DAF87A7-B220-8A3B-8B29-5A4581486C27}"/>
              </a:ext>
            </a:extLst>
          </p:cNvPr>
          <p:cNvSpPr/>
          <p:nvPr/>
        </p:nvSpPr>
        <p:spPr>
          <a:xfrm>
            <a:off x="611091" y="3024741"/>
            <a:ext cx="4196615" cy="1337911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11FBB61-6E71-AC93-F42C-1BB9059FC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0938" y="3399521"/>
            <a:ext cx="3836920" cy="58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9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80A79-501B-E89D-EC27-DD62F40298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91D03-DF70-7265-F30F-B793901D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6" y="2187076"/>
            <a:ext cx="5073649" cy="27795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A proof of concept (POC) is the process of gathering evidence to support the feasibility of a project. Project managers perform a POC in the early stages of development before committing too much time and resources to a project.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400">
              <a:latin typeface="ITC Avant Garde Gothic Book" pitchFamily="50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The purpose of a proof of concept is to demonstrate project viability to product teams, clients, and other stakeholders. A POC may uncover flaws, leading the company to revise or abandon a project. In other cases, a POC can confirm the likelihood of project success, providing evidence of viability for development.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1C9DFE-1476-4613-4A9E-7C648F7453AD}"/>
              </a:ext>
            </a:extLst>
          </p:cNvPr>
          <p:cNvCxnSpPr/>
          <p:nvPr/>
        </p:nvCxnSpPr>
        <p:spPr>
          <a:xfrm>
            <a:off x="6102918" y="1300162"/>
            <a:ext cx="0" cy="4257675"/>
          </a:xfrm>
          <a:prstGeom prst="line">
            <a:avLst/>
          </a:prstGeom>
          <a:ln w="5715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F788266-69AA-5BC7-3094-EB4EDB3F8663}"/>
              </a:ext>
            </a:extLst>
          </p:cNvPr>
          <p:cNvSpPr txBox="1">
            <a:spLocks/>
          </p:cNvSpPr>
          <p:nvPr/>
        </p:nvSpPr>
        <p:spPr>
          <a:xfrm>
            <a:off x="6291481" y="914400"/>
            <a:ext cx="4604638" cy="1069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/>
              <a:t>Document outline 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8690F5-2405-A284-CC86-366D34B2F763}"/>
              </a:ext>
            </a:extLst>
          </p:cNvPr>
          <p:cNvSpPr txBox="1">
            <a:spLocks/>
          </p:cNvSpPr>
          <p:nvPr/>
        </p:nvSpPr>
        <p:spPr>
          <a:xfrm>
            <a:off x="6291481" y="2187076"/>
            <a:ext cx="5073649" cy="293211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>
                <a:latin typeface="ITC Avant Garde Gothic Book" pitchFamily="50" charset="0"/>
              </a:rPr>
              <a:t>Background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>
                <a:latin typeface="ITC Avant Garde Gothic Book" pitchFamily="50" charset="0"/>
              </a:rPr>
              <a:t>Business case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>
                <a:latin typeface="ITC Avant Garde Gothic Book" pitchFamily="50" charset="0"/>
              </a:rPr>
              <a:t>Key metrics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>
                <a:latin typeface="ITC Avant Garde Gothic Book" pitchFamily="50" charset="0"/>
              </a:rPr>
              <a:t>Budget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>
                <a:latin typeface="ITC Avant Garde Gothic Book" pitchFamily="50" charset="0"/>
              </a:rPr>
              <a:t>Team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>
                <a:latin typeface="ITC Avant Garde Gothic Book" pitchFamily="50" charset="0"/>
              </a:rPr>
              <a:t>Findings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>
                <a:latin typeface="ITC Avant Garde Gothic Book" pitchFamily="50" charset="0"/>
              </a:rPr>
              <a:t>Project timeline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09DBA9A-DF34-A8A9-5545-479B66E928C0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E41411C-3540-DC80-57E5-2E48FC25F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D21B1DD-1B89-27B7-9877-CABE2C69AD2A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</p:spTree>
    <p:extLst>
      <p:ext uri="{BB962C8B-B14F-4D97-AF65-F5344CB8AC3E}">
        <p14:creationId xmlns:p14="http://schemas.microsoft.com/office/powerpoint/2010/main" val="26060260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05F78-8BE4-7DF6-21FD-69FCB2E7B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03E72-49FE-A1A9-C37C-C7272F595A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Background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981C2-378A-BDB2-E7F5-18AE5E63F1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6" y="2187076"/>
            <a:ext cx="5073649" cy="277956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400"/>
              <a:t>About us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&lt;-- Insert brief background information about your organisation --&gt;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/>
              <a:t>Our challenges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  <a:sym typeface="Wingdings" panose="05000000000000000000" pitchFamily="2" charset="2"/>
              </a:rPr>
              <a:t>&lt;-- Insert brief description of the challenges your organisation is facing --&gt;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400">
              <a:latin typeface="ITC Avant Garde Gothic Book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130323-A7DA-3B51-8F1E-95736F41EB84}"/>
              </a:ext>
            </a:extLst>
          </p:cNvPr>
          <p:cNvCxnSpPr/>
          <p:nvPr/>
        </p:nvCxnSpPr>
        <p:spPr>
          <a:xfrm>
            <a:off x="6102918" y="1300162"/>
            <a:ext cx="0" cy="4257675"/>
          </a:xfrm>
          <a:prstGeom prst="line">
            <a:avLst/>
          </a:prstGeom>
          <a:ln w="5715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438413B-39F7-9570-6C49-6400083D5354}"/>
              </a:ext>
            </a:extLst>
          </p:cNvPr>
          <p:cNvSpPr txBox="1">
            <a:spLocks/>
          </p:cNvSpPr>
          <p:nvPr/>
        </p:nvSpPr>
        <p:spPr>
          <a:xfrm>
            <a:off x="6310731" y="2187076"/>
            <a:ext cx="5073649" cy="2779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/>
              <a:t>The benefits of Copilot AI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>
                <a:latin typeface="ITC Avant Garde Gothic Book" pitchFamily="50" charset="0"/>
              </a:rPr>
              <a:t>The implementation of Copilot AI offers numerous benefits that can transform our operations and drive significant improvements across various aspects of our business. We are running with a PoC to see if Copilot AI can address some of our concerns and provide a platform where both technology and human interaction together using collective intelligence to resolve some of the unique challenges we face as a business.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8724E0-FEF6-C9FA-BC26-2101E10A6CD8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2F4329-3096-FF30-1A66-B4BBF3ED0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0CAE736-E80A-10A8-E08B-4F964E9A3B9F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</p:spTree>
    <p:extLst>
      <p:ext uri="{BB962C8B-B14F-4D97-AF65-F5344CB8AC3E}">
        <p14:creationId xmlns:p14="http://schemas.microsoft.com/office/powerpoint/2010/main" val="31613563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2A68B-8EC3-E6A7-EDFD-1C1D71C7C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2A563-8A44-F2B1-4CDD-31799DDA37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Business case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83FE9-0045-5EC1-B2DA-439CE59015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6" y="2187075"/>
            <a:ext cx="5073649" cy="337076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400"/>
              <a:t>What business value is expected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&lt;-- examples include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Increased efficiency and productivity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Enhanced decision-making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Cost savings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Innovation and competitive advantage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Error reduction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Scalability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Data-driven insights--&gt;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400">
              <a:latin typeface="ITC Avant Garde Gothic Book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EADE14-DF77-61B0-B91D-A41CE8C233E1}"/>
              </a:ext>
            </a:extLst>
          </p:cNvPr>
          <p:cNvCxnSpPr/>
          <p:nvPr/>
        </p:nvCxnSpPr>
        <p:spPr>
          <a:xfrm>
            <a:off x="6102918" y="1300162"/>
            <a:ext cx="0" cy="4257675"/>
          </a:xfrm>
          <a:prstGeom prst="line">
            <a:avLst/>
          </a:prstGeom>
          <a:ln w="5715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964CF8F-46B4-072A-3140-CD3432A39139}"/>
              </a:ext>
            </a:extLst>
          </p:cNvPr>
          <p:cNvSpPr txBox="1">
            <a:spLocks/>
          </p:cNvSpPr>
          <p:nvPr/>
        </p:nvSpPr>
        <p:spPr>
          <a:xfrm>
            <a:off x="6310731" y="2187076"/>
            <a:ext cx="5073649" cy="2779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/>
              <a:t>Risks and assumptions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>
                <a:latin typeface="ITC Avant Garde Gothic Book" pitchFamily="50" charset="0"/>
                <a:sym typeface="Wingdings" panose="05000000000000000000" pitchFamily="2" charset="2"/>
              </a:rPr>
              <a:t>&lt;-- Describe the risks and assumptions that your organisation faces --&gt;</a:t>
            </a:r>
            <a:endParaRPr lang="en-GB" sz="1400">
              <a:latin typeface="ITC Avant Garde Gothic Book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A861A42-F125-2671-3F67-A9BEC8CE21AB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7789EB6-7450-2985-4915-A48C12A35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65552A4-39DC-EDEF-E7B4-26BE5183B942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</p:spTree>
    <p:extLst>
      <p:ext uri="{BB962C8B-B14F-4D97-AF65-F5344CB8AC3E}">
        <p14:creationId xmlns:p14="http://schemas.microsoft.com/office/powerpoint/2010/main" val="17679573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3C502-64E0-74C2-5EB8-5F52E6C0F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919BB-D108-C6A3-C005-B09CAD28D1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Key metrics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948BC-2B20-74BF-BD9A-A9C89B20A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6" y="2187076"/>
            <a:ext cx="11215269" cy="277956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&lt;-- Decide on what the key metrics for success will be for your organisation, these should correspond to the overall organisation objective, examples include: Time saved, costs reduced, revenue potential  --&gt;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400">
              <a:latin typeface="ITC Avant Garde Gothic Book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764EC6-C2F9-19EE-CF67-0A42771FCC5C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678CB8-DE77-AC08-F6DE-FDEA78BE0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54A31CF-BCEB-90E9-39CC-3ED9EF1E6946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</p:spTree>
    <p:extLst>
      <p:ext uri="{BB962C8B-B14F-4D97-AF65-F5344CB8AC3E}">
        <p14:creationId xmlns:p14="http://schemas.microsoft.com/office/powerpoint/2010/main" val="19118030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DF329-D4E8-8440-E525-7B7F83B5A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80E3C-FA14-8F88-AEF5-34DC4A10B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Budget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CCB0673-985B-C6BD-BBC3-5E5C7B851C92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8E2B299-5CF3-BE56-8DDD-8F8C01615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785853-EC6F-7076-3338-E28D11712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071923"/>
              </p:ext>
            </p:extLst>
          </p:nvPr>
        </p:nvGraphicFramePr>
        <p:xfrm>
          <a:off x="583931" y="2225372"/>
          <a:ext cx="10591000" cy="1678746"/>
        </p:xfrm>
        <a:graphic>
          <a:graphicData uri="http://schemas.openxmlformats.org/drawingml/2006/table">
            <a:tbl>
              <a:tblPr firstRow="1" bandRow="1">
                <a:solidFill>
                  <a:srgbClr val="E87722"/>
                </a:solidFill>
              </a:tblPr>
              <a:tblGrid>
                <a:gridCol w="1067188">
                  <a:extLst>
                    <a:ext uri="{9D8B030D-6E8A-4147-A177-3AD203B41FA5}">
                      <a16:colId xmlns:a16="http://schemas.microsoft.com/office/drawing/2014/main" val="477057779"/>
                    </a:ext>
                  </a:extLst>
                </a:gridCol>
                <a:gridCol w="5469936">
                  <a:extLst>
                    <a:ext uri="{9D8B030D-6E8A-4147-A177-3AD203B41FA5}">
                      <a16:colId xmlns:a16="http://schemas.microsoft.com/office/drawing/2014/main" val="4205235994"/>
                    </a:ext>
                  </a:extLst>
                </a:gridCol>
                <a:gridCol w="1604461">
                  <a:extLst>
                    <a:ext uri="{9D8B030D-6E8A-4147-A177-3AD203B41FA5}">
                      <a16:colId xmlns:a16="http://schemas.microsoft.com/office/drawing/2014/main" val="3747899271"/>
                    </a:ext>
                  </a:extLst>
                </a:gridCol>
                <a:gridCol w="2449415">
                  <a:extLst>
                    <a:ext uri="{9D8B030D-6E8A-4147-A177-3AD203B41FA5}">
                      <a16:colId xmlns:a16="http://schemas.microsoft.com/office/drawing/2014/main" val="3563391308"/>
                    </a:ext>
                  </a:extLst>
                </a:gridCol>
              </a:tblGrid>
              <a:tr h="3228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400">
                          <a:solidFill>
                            <a:srgbClr val="FFFFFF"/>
                          </a:solidFill>
                          <a:latin typeface="ITC Avant Garde Gothic LT Demi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400">
                          <a:solidFill>
                            <a:srgbClr val="FFFFFF"/>
                          </a:solidFill>
                          <a:latin typeface="ITC Avant Garde Gothic LT Demi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>
                          <a:solidFill>
                            <a:srgbClr val="FFFFFF"/>
                          </a:solidFill>
                          <a:latin typeface="ITC Avant Garde Gothic LT Demi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Amount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400">
                          <a:solidFill>
                            <a:srgbClr val="FFFFFF"/>
                          </a:solidFill>
                          <a:latin typeface="ITC Avant Garde Gothic LT Demi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922550"/>
                  </a:ext>
                </a:extLst>
              </a:tr>
              <a:tr h="484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Budget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project budget (TBC)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£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IT FTE spend, training &amp; software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7909"/>
                  </a:ext>
                </a:extLst>
              </a:tr>
              <a:tr h="2905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FTE Spend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>
                        <a:solidFill>
                          <a:schemeClr val="bg1"/>
                        </a:solidFill>
                        <a:latin typeface="ITC Avant Garde Gothic Book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£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hours on PoC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89458"/>
                  </a:ext>
                </a:extLst>
              </a:tr>
              <a:tr h="2905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Software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Co-Pilot Software License Costs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Book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£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GB" sz="1200" b="0">
                        <a:solidFill>
                          <a:schemeClr val="bg1"/>
                        </a:solidFill>
                        <a:latin typeface="ITC Avant Garde Gothic Book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832923"/>
                  </a:ext>
                </a:extLst>
              </a:tr>
              <a:tr h="290552"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LT Demi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LT Demi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spend to date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bg1"/>
                          </a:solidFill>
                          <a:latin typeface="ITC Avant Garde Gothic LT Demi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£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solidFill>
                          <a:schemeClr val="bg1"/>
                        </a:solidFill>
                        <a:latin typeface="ITC Avant Garde Gothic LT Demi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224910"/>
                  </a:ext>
                </a:extLst>
              </a:tr>
            </a:tbl>
          </a:graphicData>
        </a:graphic>
      </p:graphicFrame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CDE08BC-D631-CA3A-249E-C3DE69D6C21C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</p:spTree>
    <p:extLst>
      <p:ext uri="{BB962C8B-B14F-4D97-AF65-F5344CB8AC3E}">
        <p14:creationId xmlns:p14="http://schemas.microsoft.com/office/powerpoint/2010/main" val="7445658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7EB53-61D2-19B6-C59A-8D32ED5FA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79649-9D16-F1D4-C64A-E8E4520DD8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Team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39871-9213-37EC-05B8-96720FA1C1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6" y="2187076"/>
            <a:ext cx="5073649" cy="277956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400"/>
              <a:t>Project lead: </a:t>
            </a:r>
            <a:r>
              <a:rPr lang="en-GB" sz="1400">
                <a:latin typeface="ITC Avant Garde Gothic Book" pitchFamily="50" charset="0"/>
              </a:rPr>
              <a:t>&lt;--Insert name --&gt;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/>
              <a:t>Project sponsor: </a:t>
            </a:r>
            <a:r>
              <a:rPr lang="en-GB" sz="1400">
                <a:latin typeface="ITC Avant Garde Gothic Book" pitchFamily="50" charset="0"/>
              </a:rPr>
              <a:t>&lt;--Insert name --&gt;</a:t>
            </a:r>
            <a:endParaRPr lang="en-GB" sz="1400"/>
          </a:p>
          <a:p>
            <a:pPr marL="0" indent="0">
              <a:lnSpc>
                <a:spcPct val="120000"/>
              </a:lnSpc>
              <a:buNone/>
            </a:pPr>
            <a:endParaRPr lang="en-GB" sz="1400"/>
          </a:p>
          <a:p>
            <a:pPr marL="0" indent="0">
              <a:lnSpc>
                <a:spcPct val="120000"/>
              </a:lnSpc>
              <a:buNone/>
            </a:pPr>
            <a:r>
              <a:rPr lang="en-GB" sz="1400"/>
              <a:t>Responsibilities</a:t>
            </a:r>
            <a:endParaRPr lang="en-GB" sz="1400">
              <a:latin typeface="ITC Avant Garde Gothic Book" pitchFamily="50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  <a:sym typeface="Wingdings" panose="05000000000000000000" pitchFamily="2" charset="2"/>
              </a:rPr>
              <a:t>&lt;-- Project lead and sponsor responsibilities --&gt;</a:t>
            </a:r>
            <a:endParaRPr lang="en-GB" sz="1400">
              <a:latin typeface="ITC Avant Garde Gothic Book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3CD29DB-DF9F-8F9E-04B0-8C93247E2028}"/>
              </a:ext>
            </a:extLst>
          </p:cNvPr>
          <p:cNvCxnSpPr/>
          <p:nvPr/>
        </p:nvCxnSpPr>
        <p:spPr>
          <a:xfrm>
            <a:off x="6102918" y="1300162"/>
            <a:ext cx="0" cy="4257675"/>
          </a:xfrm>
          <a:prstGeom prst="line">
            <a:avLst/>
          </a:prstGeom>
          <a:ln w="5715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A22E4AA-776D-FC14-5B2A-13ED61C5CB42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586AB92-F592-C5BF-44FC-AA0B7BCAE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A9F1BF5-3028-710F-01D8-8E20120F03C0}"/>
              </a:ext>
            </a:extLst>
          </p:cNvPr>
          <p:cNvSpPr txBox="1">
            <a:spLocks/>
          </p:cNvSpPr>
          <p:nvPr/>
        </p:nvSpPr>
        <p:spPr>
          <a:xfrm>
            <a:off x="6474361" y="2187076"/>
            <a:ext cx="5073649" cy="2779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/>
              <a:t>Contributors and stakeholders: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</a:rPr>
              <a:t>&lt;--Insert names --&gt;</a:t>
            </a:r>
            <a:endParaRPr lang="en-GB" sz="1400"/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GB" sz="1400"/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/>
              <a:t>Responsibilities</a:t>
            </a:r>
            <a:endParaRPr lang="en-GB" sz="1400">
              <a:latin typeface="ITC Avant Garde Gothic Book" pitchFamily="50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400">
                <a:latin typeface="ITC Avant Garde Gothic Book" pitchFamily="50" charset="0"/>
                <a:sym typeface="Wingdings" panose="05000000000000000000" pitchFamily="2" charset="2"/>
              </a:rPr>
              <a:t>&lt;-- Contributors and stakeholders' responsibilities --&gt;</a:t>
            </a:r>
            <a:endParaRPr lang="en-GB" sz="1400">
              <a:latin typeface="ITC Avant Garde Gothic Book" pitchFamily="50" charset="0"/>
            </a:endParaRP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2073CF5-76E2-7EE5-BF01-B045A0AAAEC0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</p:spTree>
    <p:extLst>
      <p:ext uri="{BB962C8B-B14F-4D97-AF65-F5344CB8AC3E}">
        <p14:creationId xmlns:p14="http://schemas.microsoft.com/office/powerpoint/2010/main" val="8711597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A870B-5634-214D-7B55-6D5B63518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FF544-5051-FA4F-13D4-3AC597AC4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Findings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FCE061-6A91-0FBF-7EB1-E7CFB439E3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6" y="2187076"/>
            <a:ext cx="5073649" cy="277956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400"/>
              <a:t>Summary of results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  <a:sym typeface="Wingdings" panose="05000000000000000000" pitchFamily="2" charset="2"/>
              </a:rPr>
              <a:t>&lt;-- Brief summary of your findings --&gt;</a:t>
            </a:r>
            <a:endParaRPr lang="en-GB" sz="1400">
              <a:latin typeface="ITC Avant Garde Gothic Book" pitchFamily="50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400"/>
              <a:t>Lessons learned</a:t>
            </a:r>
            <a:endParaRPr lang="en-GB" sz="1400">
              <a:latin typeface="ITC Avant Garde Gothic Book" pitchFamily="50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400">
                <a:latin typeface="ITC Avant Garde Gothic Book" pitchFamily="50" charset="0"/>
                <a:sym typeface="Wingdings" panose="05000000000000000000" pitchFamily="2" charset="2"/>
              </a:rPr>
              <a:t>&lt;-- What lessons you learnt for your organisation --&gt;</a:t>
            </a:r>
            <a:endParaRPr lang="en-GB" sz="1400">
              <a:latin typeface="ITC Avant Garde Gothic Book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82132A-9B85-AC5D-CBFB-FE3A6FBB5216}"/>
              </a:ext>
            </a:extLst>
          </p:cNvPr>
          <p:cNvCxnSpPr/>
          <p:nvPr/>
        </p:nvCxnSpPr>
        <p:spPr>
          <a:xfrm>
            <a:off x="6102918" y="1300162"/>
            <a:ext cx="0" cy="4257675"/>
          </a:xfrm>
          <a:prstGeom prst="line">
            <a:avLst/>
          </a:prstGeom>
          <a:ln w="5715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EE372EE-9FEC-0B79-C7AF-504847F4753A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CC860B9-5E51-89EC-A6D5-E3946C643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1B67FB9-E2E6-BF61-D6FC-DA36FA8A0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187970"/>
              </p:ext>
            </p:extLst>
          </p:nvPr>
        </p:nvGraphicFramePr>
        <p:xfrm>
          <a:off x="6571929" y="3542098"/>
          <a:ext cx="5026512" cy="2015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80">
                  <a:extLst>
                    <a:ext uri="{9D8B030D-6E8A-4147-A177-3AD203B41FA5}">
                      <a16:colId xmlns:a16="http://schemas.microsoft.com/office/drawing/2014/main" val="1698261347"/>
                    </a:ext>
                  </a:extLst>
                </a:gridCol>
                <a:gridCol w="4657432">
                  <a:extLst>
                    <a:ext uri="{9D8B030D-6E8A-4147-A177-3AD203B41FA5}">
                      <a16:colId xmlns:a16="http://schemas.microsoft.com/office/drawing/2014/main" val="598091565"/>
                    </a:ext>
                  </a:extLst>
                </a:gridCol>
              </a:tblGrid>
              <a:tr h="331583"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ITC Avant Garde Gothic LT Demi" pitchFamily="50" charset="0"/>
                        </a:rPr>
                        <a:t>#</a:t>
                      </a:r>
                    </a:p>
                  </a:txBody>
                  <a:tcP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ITC Avant Garde Gothic LT Demi" pitchFamily="50" charset="0"/>
                        </a:rPr>
                        <a:t>What didn’t work</a:t>
                      </a:r>
                    </a:p>
                  </a:txBody>
                  <a:tcPr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385874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914103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488217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568308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411923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63629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F1E6585-B3EB-3C45-7020-9FA96EA57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55797"/>
              </p:ext>
            </p:extLst>
          </p:nvPr>
        </p:nvGraphicFramePr>
        <p:xfrm>
          <a:off x="6571929" y="1300159"/>
          <a:ext cx="5026512" cy="2015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80">
                  <a:extLst>
                    <a:ext uri="{9D8B030D-6E8A-4147-A177-3AD203B41FA5}">
                      <a16:colId xmlns:a16="http://schemas.microsoft.com/office/drawing/2014/main" val="1698261347"/>
                    </a:ext>
                  </a:extLst>
                </a:gridCol>
                <a:gridCol w="4657432">
                  <a:extLst>
                    <a:ext uri="{9D8B030D-6E8A-4147-A177-3AD203B41FA5}">
                      <a16:colId xmlns:a16="http://schemas.microsoft.com/office/drawing/2014/main" val="598091565"/>
                    </a:ext>
                  </a:extLst>
                </a:gridCol>
              </a:tblGrid>
              <a:tr h="331583"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ITC Avant Garde Gothic LT Demi" pitchFamily="50" charset="0"/>
                        </a:rPr>
                        <a:t>#</a:t>
                      </a:r>
                    </a:p>
                  </a:txBody>
                  <a:tcPr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ITC Avant Garde Gothic LT Demi" pitchFamily="50" charset="0"/>
                        </a:rPr>
                        <a:t>What worked</a:t>
                      </a:r>
                    </a:p>
                  </a:txBody>
                  <a:tcPr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385874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914103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488217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568308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411923"/>
                  </a:ext>
                </a:extLst>
              </a:tr>
              <a:tr h="336832"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  <a:latin typeface="ITC Avant Garde Gothic Book" pitchFamily="50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>
                        <a:solidFill>
                          <a:schemeClr val="bg1"/>
                        </a:solidFill>
                        <a:latin typeface="ITC Avant Garde Gothic Book" pitchFamily="50" charset="0"/>
                      </a:endParaRPr>
                    </a:p>
                  </a:txBody>
                  <a:tcPr anchor="ctr">
                    <a:solidFill>
                      <a:srgbClr val="E87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636296"/>
                  </a:ext>
                </a:extLst>
              </a:tr>
            </a:tbl>
          </a:graphicData>
        </a:graphic>
      </p:graphicFrame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FF96D5BB-F432-C001-643C-A7E42B454D03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</p:spTree>
    <p:extLst>
      <p:ext uri="{BB962C8B-B14F-4D97-AF65-F5344CB8AC3E}">
        <p14:creationId xmlns:p14="http://schemas.microsoft.com/office/powerpoint/2010/main" val="35294573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96CE3-AD10-9D6E-C688-87FCF41AE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4252D-8BB4-7D4C-ECF0-BFBD056470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6" y="914400"/>
            <a:ext cx="4604638" cy="1069849"/>
          </a:xfrm>
        </p:spPr>
        <p:txBody>
          <a:bodyPr>
            <a:normAutofit/>
          </a:bodyPr>
          <a:lstStyle/>
          <a:p>
            <a:r>
              <a:rPr lang="en-GB" sz="3200"/>
              <a:t>Project timeline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EAD6203-65FF-E157-CF68-87A71660F133}"/>
              </a:ext>
            </a:extLst>
          </p:cNvPr>
          <p:cNvSpPr/>
          <p:nvPr/>
        </p:nvSpPr>
        <p:spPr>
          <a:xfrm>
            <a:off x="9254578" y="5706058"/>
            <a:ext cx="2700000" cy="860779"/>
          </a:xfrm>
          <a:prstGeom prst="roundRect">
            <a:avLst>
              <a:gd name="adj" fmla="val 1163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65A124A-06FC-9C21-DFCC-F2E7CD932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0287" y="5947181"/>
            <a:ext cx="2468581" cy="378531"/>
          </a:xfrm>
          <a:prstGeom prst="rect">
            <a:avLst/>
          </a:prstGeom>
        </p:spPr>
      </p:pic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FD68BB0-977D-3F68-5A34-EC4C070317B0}"/>
              </a:ext>
            </a:extLst>
          </p:cNvPr>
          <p:cNvSpPr txBox="1">
            <a:spLocks/>
          </p:cNvSpPr>
          <p:nvPr/>
        </p:nvSpPr>
        <p:spPr>
          <a:xfrm>
            <a:off x="479426" y="1067770"/>
            <a:ext cx="4604638" cy="4486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ITC Avant Garde Gothic LT Demi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>
                <a:solidFill>
                  <a:srgbClr val="E87722"/>
                </a:solidFill>
                <a:latin typeface="ITC Avant Garde Gothic Book" pitchFamily="50" charset="0"/>
              </a:rPr>
              <a:t>Proof of concept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88BA54-C38B-28BA-EA44-0FE15297606C}"/>
              </a:ext>
            </a:extLst>
          </p:cNvPr>
          <p:cNvSpPr txBox="1"/>
          <p:nvPr/>
        </p:nvSpPr>
        <p:spPr>
          <a:xfrm>
            <a:off x="600075" y="2381250"/>
            <a:ext cx="1876425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PoC kick off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82B3F1-CAB7-3F29-FB5B-1BEB6A6BE2B3}"/>
              </a:ext>
            </a:extLst>
          </p:cNvPr>
          <p:cNvSpPr txBox="1"/>
          <p:nvPr/>
        </p:nvSpPr>
        <p:spPr>
          <a:xfrm>
            <a:off x="600074" y="2658249"/>
            <a:ext cx="1876425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PoC document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7DC22D-7C78-1479-3805-A78A5B2D6613}"/>
              </a:ext>
            </a:extLst>
          </p:cNvPr>
          <p:cNvSpPr txBox="1"/>
          <p:nvPr/>
        </p:nvSpPr>
        <p:spPr>
          <a:xfrm>
            <a:off x="600074" y="2935248"/>
            <a:ext cx="1876425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Installation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970567-2247-FC55-5980-C78AF67D18E1}"/>
              </a:ext>
            </a:extLst>
          </p:cNvPr>
          <p:cNvSpPr txBox="1"/>
          <p:nvPr/>
        </p:nvSpPr>
        <p:spPr>
          <a:xfrm>
            <a:off x="600074" y="3212247"/>
            <a:ext cx="1876425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Training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541B15-67BD-9E7C-5ED3-124576D01C19}"/>
              </a:ext>
            </a:extLst>
          </p:cNvPr>
          <p:cNvSpPr txBox="1"/>
          <p:nvPr/>
        </p:nvSpPr>
        <p:spPr>
          <a:xfrm>
            <a:off x="600073" y="3489246"/>
            <a:ext cx="1876425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Meeting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0E49E4-865D-8801-746F-197A70078DD6}"/>
              </a:ext>
            </a:extLst>
          </p:cNvPr>
          <p:cNvSpPr txBox="1"/>
          <p:nvPr/>
        </p:nvSpPr>
        <p:spPr>
          <a:xfrm>
            <a:off x="600073" y="3766245"/>
            <a:ext cx="1876425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PoC review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5A8359-D5D8-B9B2-399A-0E149040B2BA}"/>
              </a:ext>
            </a:extLst>
          </p:cNvPr>
          <p:cNvSpPr txBox="1"/>
          <p:nvPr/>
        </p:nvSpPr>
        <p:spPr>
          <a:xfrm>
            <a:off x="600073" y="4043244"/>
            <a:ext cx="1876425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Findings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4527EA-366A-0E6F-05DC-628D81569DC3}"/>
              </a:ext>
            </a:extLst>
          </p:cNvPr>
          <p:cNvSpPr txBox="1"/>
          <p:nvPr/>
        </p:nvSpPr>
        <p:spPr>
          <a:xfrm>
            <a:off x="2476498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Jan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4C86EE-DBB1-19F7-A3E5-7DA5A547E3D7}"/>
              </a:ext>
            </a:extLst>
          </p:cNvPr>
          <p:cNvSpPr txBox="1"/>
          <p:nvPr/>
        </p:nvSpPr>
        <p:spPr>
          <a:xfrm>
            <a:off x="3248019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Feb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D32D8A-EF50-1E5F-42AF-075F4CF99B16}"/>
              </a:ext>
            </a:extLst>
          </p:cNvPr>
          <p:cNvSpPr txBox="1"/>
          <p:nvPr/>
        </p:nvSpPr>
        <p:spPr>
          <a:xfrm>
            <a:off x="4019538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Mar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96FBB0-F52C-67AA-8EB0-605F83616163}"/>
              </a:ext>
            </a:extLst>
          </p:cNvPr>
          <p:cNvSpPr txBox="1"/>
          <p:nvPr/>
        </p:nvSpPr>
        <p:spPr>
          <a:xfrm>
            <a:off x="4791059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Apr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3289F6-2027-7D46-9D8B-108CA6472BEC}"/>
              </a:ext>
            </a:extLst>
          </p:cNvPr>
          <p:cNvSpPr txBox="1"/>
          <p:nvPr/>
        </p:nvSpPr>
        <p:spPr>
          <a:xfrm>
            <a:off x="5562578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May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2D1773-E12D-85C6-7EC6-CF7C4B6D73A3}"/>
              </a:ext>
            </a:extLst>
          </p:cNvPr>
          <p:cNvSpPr txBox="1"/>
          <p:nvPr/>
        </p:nvSpPr>
        <p:spPr>
          <a:xfrm>
            <a:off x="6334099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Jun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427B77-3825-0004-3FAC-28DA10105924}"/>
              </a:ext>
            </a:extLst>
          </p:cNvPr>
          <p:cNvSpPr txBox="1"/>
          <p:nvPr/>
        </p:nvSpPr>
        <p:spPr>
          <a:xfrm>
            <a:off x="7105618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Jul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2C47A-A962-2378-BF74-480435F2215B}"/>
              </a:ext>
            </a:extLst>
          </p:cNvPr>
          <p:cNvSpPr txBox="1"/>
          <p:nvPr/>
        </p:nvSpPr>
        <p:spPr>
          <a:xfrm>
            <a:off x="7877139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Aug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DE036F-60E6-EE99-EC5F-121472349F08}"/>
              </a:ext>
            </a:extLst>
          </p:cNvPr>
          <p:cNvSpPr txBox="1"/>
          <p:nvPr/>
        </p:nvSpPr>
        <p:spPr>
          <a:xfrm>
            <a:off x="8648658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Sep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C153896-34BD-46F0-0E9B-ACD720760774}"/>
              </a:ext>
            </a:extLst>
          </p:cNvPr>
          <p:cNvSpPr txBox="1"/>
          <p:nvPr/>
        </p:nvSpPr>
        <p:spPr>
          <a:xfrm>
            <a:off x="9420179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Oct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E3CC8E-DB98-D945-3630-C94A7D170F4C}"/>
              </a:ext>
            </a:extLst>
          </p:cNvPr>
          <p:cNvSpPr txBox="1"/>
          <p:nvPr/>
        </p:nvSpPr>
        <p:spPr>
          <a:xfrm>
            <a:off x="10191698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Nov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BDCF62-5837-4D54-3FEB-DC5A030BA71C}"/>
              </a:ext>
            </a:extLst>
          </p:cNvPr>
          <p:cNvSpPr txBox="1"/>
          <p:nvPr/>
        </p:nvSpPr>
        <p:spPr>
          <a:xfrm>
            <a:off x="10963219" y="2094684"/>
            <a:ext cx="771521" cy="2769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>
                <a:solidFill>
                  <a:schemeClr val="bg1"/>
                </a:solidFill>
                <a:latin typeface="ITC Avant Garde Gothic Book" pitchFamily="50" charset="0"/>
              </a:rPr>
              <a:t>Dec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83C988-8A7D-2863-A243-3CD24F5BF834}"/>
              </a:ext>
            </a:extLst>
          </p:cNvPr>
          <p:cNvSpPr/>
          <p:nvPr/>
        </p:nvSpPr>
        <p:spPr>
          <a:xfrm>
            <a:off x="2476498" y="2367349"/>
            <a:ext cx="9258242" cy="1952894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48F5DDC-AD7F-F3C1-0F6E-1085D43BEA71}"/>
              </a:ext>
            </a:extLst>
          </p:cNvPr>
          <p:cNvCxnSpPr/>
          <p:nvPr/>
        </p:nvCxnSpPr>
        <p:spPr>
          <a:xfrm>
            <a:off x="2686050" y="2367349"/>
            <a:ext cx="0" cy="1952894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E0029A8C-72BA-F379-CF09-EF89FBE4DB43}"/>
              </a:ext>
            </a:extLst>
          </p:cNvPr>
          <p:cNvSpPr/>
          <p:nvPr/>
        </p:nvSpPr>
        <p:spPr>
          <a:xfrm>
            <a:off x="2633166" y="2470386"/>
            <a:ext cx="105768" cy="105768"/>
          </a:xfrm>
          <a:prstGeom prst="ellipse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8DA3B91-9068-64EA-C565-EA01C6EF0B32}"/>
              </a:ext>
            </a:extLst>
          </p:cNvPr>
          <p:cNvCxnSpPr/>
          <p:nvPr/>
        </p:nvCxnSpPr>
        <p:spPr>
          <a:xfrm>
            <a:off x="10667358" y="2367349"/>
            <a:ext cx="0" cy="1952894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EA237875-3D40-79BF-0FAF-C44E19DAC6B5}"/>
              </a:ext>
            </a:extLst>
          </p:cNvPr>
          <p:cNvSpPr/>
          <p:nvPr/>
        </p:nvSpPr>
        <p:spPr>
          <a:xfrm>
            <a:off x="10614474" y="3904744"/>
            <a:ext cx="105768" cy="105768"/>
          </a:xfrm>
          <a:prstGeom prst="ellipse">
            <a:avLst/>
          </a:prstGeom>
          <a:solidFill>
            <a:srgbClr val="E877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17EA9E8D-80A8-867B-4EDA-9CBE8B055B03}"/>
              </a:ext>
            </a:extLst>
          </p:cNvPr>
          <p:cNvSpPr/>
          <p:nvPr/>
        </p:nvSpPr>
        <p:spPr>
          <a:xfrm>
            <a:off x="2686049" y="2658249"/>
            <a:ext cx="1060088" cy="276999"/>
          </a:xfrm>
          <a:prstGeom prst="homePlate">
            <a:avLst>
              <a:gd name="adj" fmla="val 314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364A32EA-8805-BEA0-41AF-2FA840CB20AC}"/>
              </a:ext>
            </a:extLst>
          </p:cNvPr>
          <p:cNvSpPr/>
          <p:nvPr/>
        </p:nvSpPr>
        <p:spPr>
          <a:xfrm>
            <a:off x="3268977" y="2933161"/>
            <a:ext cx="1060088" cy="276999"/>
          </a:xfrm>
          <a:prstGeom prst="homePlate">
            <a:avLst>
              <a:gd name="adj" fmla="val 314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FDF4BFCC-3BEC-0F13-DA98-197A55123350}"/>
              </a:ext>
            </a:extLst>
          </p:cNvPr>
          <p:cNvSpPr/>
          <p:nvPr/>
        </p:nvSpPr>
        <p:spPr>
          <a:xfrm>
            <a:off x="3403185" y="3210671"/>
            <a:ext cx="1159283" cy="276999"/>
          </a:xfrm>
          <a:prstGeom prst="homePlate">
            <a:avLst>
              <a:gd name="adj" fmla="val 314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row: Pentagon 42">
            <a:extLst>
              <a:ext uri="{FF2B5EF4-FFF2-40B4-BE49-F238E27FC236}">
                <a16:creationId xmlns:a16="http://schemas.microsoft.com/office/drawing/2014/main" id="{5B3EE311-508E-280E-14FF-2E5346BD92B1}"/>
              </a:ext>
            </a:extLst>
          </p:cNvPr>
          <p:cNvSpPr/>
          <p:nvPr/>
        </p:nvSpPr>
        <p:spPr>
          <a:xfrm>
            <a:off x="3403186" y="3485706"/>
            <a:ext cx="7054620" cy="278272"/>
          </a:xfrm>
          <a:prstGeom prst="homePlate">
            <a:avLst>
              <a:gd name="adj" fmla="val 314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E41CE16C-E12C-3A74-4AD0-981F97EA9B63}"/>
              </a:ext>
            </a:extLst>
          </p:cNvPr>
          <p:cNvSpPr/>
          <p:nvPr/>
        </p:nvSpPr>
        <p:spPr>
          <a:xfrm>
            <a:off x="11032717" y="4043244"/>
            <a:ext cx="702023" cy="276999"/>
          </a:xfrm>
          <a:prstGeom prst="homePlate">
            <a:avLst>
              <a:gd name="adj" fmla="val 314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3873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cc7e296-9b11-4207-9078-f74a3144e236" xsi:nil="true"/>
    <Description0 xmlns="6040b2a3-f4e9-43b9-a8fe-7c79e207d619" xsi:nil="true"/>
    <lcf76f155ced4ddcb4097134ff3c332f xmlns="6040b2a3-f4e9-43b9-a8fe-7c79e207d619">
      <Terms xmlns="http://schemas.microsoft.com/office/infopath/2007/PartnerControls"/>
    </lcf76f155ced4ddcb4097134ff3c332f>
    <_Flow_SignoffStatus xmlns="6040b2a3-f4e9-43b9-a8fe-7c79e207d61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2A56166FB42B4DA9155FEACE4EE59D" ma:contentTypeVersion="21" ma:contentTypeDescription="Create a new document." ma:contentTypeScope="" ma:versionID="6ad222b7b99e84c233493d77a2962ba9">
  <xsd:schema xmlns:xsd="http://www.w3.org/2001/XMLSchema" xmlns:xs="http://www.w3.org/2001/XMLSchema" xmlns:p="http://schemas.microsoft.com/office/2006/metadata/properties" xmlns:ns2="6040b2a3-f4e9-43b9-a8fe-7c79e207d619" xmlns:ns3="dcc7e296-9b11-4207-9078-f74a3144e236" targetNamespace="http://schemas.microsoft.com/office/2006/metadata/properties" ma:root="true" ma:fieldsID="97b16b7732817a7ead995da763bb4e41" ns2:_="" ns3:_="">
    <xsd:import namespace="6040b2a3-f4e9-43b9-a8fe-7c79e207d619"/>
    <xsd:import namespace="dcc7e296-9b11-4207-9078-f74a3144e2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_Flow_SignoffStatus" minOccurs="0"/>
                <xsd:element ref="ns2:Description0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0b2a3-f4e9-43b9-a8fe-7c79e207d6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Description0" ma:index="19" nillable="true" ma:displayName="Description" ma:format="Dropdown" ma:internalName="Description0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d439d8a-9571-436b-bfda-bf83a4dd82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c7e296-9b11-4207-9078-f74a3144e23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ecb1b1e-9477-483d-b6e1-4a638862fe59}" ma:internalName="TaxCatchAll" ma:showField="CatchAllData" ma:web="dcc7e296-9b11-4207-9078-f74a3144e2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722E84-5A82-4FA9-9E8E-C2DD37177100}">
  <ds:schemaRefs>
    <ds:schemaRef ds:uri="6040b2a3-f4e9-43b9-a8fe-7c79e207d619"/>
    <ds:schemaRef ds:uri="dcc7e296-9b11-4207-9078-f74a3144e23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98D1D4C-A9E3-488E-861F-25E16093D23E}">
  <ds:schemaRefs>
    <ds:schemaRef ds:uri="6040b2a3-f4e9-43b9-a8fe-7c79e207d619"/>
    <ds:schemaRef ds:uri="dcc7e296-9b11-4207-9078-f74a3144e2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16A8A8-3A07-4371-8661-86EEE9FB9D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Jig Mehta</dc:creator>
  <cp:revision>1</cp:revision>
  <dcterms:created xsi:type="dcterms:W3CDTF">2025-09-26T11:01:53Z</dcterms:created>
  <dcterms:modified xsi:type="dcterms:W3CDTF">2025-10-03T09:59:57Z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0x0101008F2A56166FB42B4DA9155FEACE4EE59D</vt:lpwstr>
  </property>
  <property fmtid="{D5CDD505-2E9C-101B-9397-08002B2CF9AE}" pid="3" name="MediaServiceImageTags">
    <vt:lpwstr/>
  </property>
</Properties>
</file>